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83500-138D-4BE3-906A-33A41C8A3CFD}" type="datetimeFigureOut">
              <a:rPr lang="zh-CN" altLang="en-US" smtClean="0"/>
              <a:t>2016/10/20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151C9-C811-434C-B34F-D864D3EADD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maxresde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4797" y="2428868"/>
            <a:ext cx="73629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</a:rPr>
              <a:t>People love music </a:t>
            </a:r>
          </a:p>
          <a:p>
            <a:pPr algn="ctr"/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</a:rPr>
              <a:t>and </a:t>
            </a:r>
          </a:p>
          <a:p>
            <a:pPr algn="ctr"/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</a:rPr>
              <a:t>they are fond of sharing music with their friends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285860"/>
            <a:ext cx="9144000" cy="41434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7924" y="548326"/>
            <a:ext cx="5188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-150" dirty="0" smtClean="0"/>
              <a:t>Music is usually shared by several ways.</a:t>
            </a:r>
            <a:endParaRPr lang="zh-CN" altLang="en-US" sz="2800" spc="-15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-571536" y="1749147"/>
            <a:ext cx="10025319" cy="3216831"/>
            <a:chOff x="-571536" y="1855243"/>
            <a:chExt cx="10025319" cy="3216831"/>
          </a:xfrm>
        </p:grpSpPr>
        <p:pic>
          <p:nvPicPr>
            <p:cNvPr id="6" name="图片 5" descr="google-play-music-material-moto-x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71536" y="1895574"/>
              <a:ext cx="3786214" cy="2524143"/>
            </a:xfrm>
            <a:prstGeom prst="rect">
              <a:avLst/>
            </a:prstGeom>
          </p:spPr>
        </p:pic>
        <p:pic>
          <p:nvPicPr>
            <p:cNvPr id="7" name="图片 6" descr="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156" y="1855243"/>
              <a:ext cx="3571900" cy="260480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33426" y="4671964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Music APP</a:t>
              </a:r>
              <a:endParaRPr lang="zh-CN" alt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57554" y="4671964"/>
              <a:ext cx="23534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Social Network Sites </a:t>
              </a:r>
              <a:endParaRPr lang="zh-CN" altLang="en-US" sz="2000" dirty="0"/>
            </a:p>
          </p:txBody>
        </p:sp>
        <p:pic>
          <p:nvPicPr>
            <p:cNvPr id="11" name="图片 10" descr="sharing-music-frien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3090" y="1876282"/>
              <a:ext cx="3840693" cy="256272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57950" y="4671964"/>
              <a:ext cx="2700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Listen to music together</a:t>
              </a:r>
              <a:endParaRPr lang="zh-CN" altLang="en-US" sz="2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1472" y="5753417"/>
            <a:ext cx="797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Adobe 繁黑體 Std B" pitchFamily="34" charset="-128"/>
                <a:ea typeface="Adobe 繁黑體 Std B" pitchFamily="34" charset="-128"/>
              </a:rPr>
              <a:t>Therefore, I want to use music to connect people’s life.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1.png"/>
          <p:cNvPicPr>
            <a:picLocks noChangeAspect="1"/>
          </p:cNvPicPr>
          <p:nvPr/>
        </p:nvPicPr>
        <p:blipFill>
          <a:blip r:embed="rId2"/>
          <a:srcRect l="7031" t="7579" r="65624" b="63189"/>
          <a:stretch>
            <a:fillRect/>
          </a:stretch>
        </p:blipFill>
        <p:spPr>
          <a:xfrm>
            <a:off x="1325540" y="1000108"/>
            <a:ext cx="6389732" cy="4929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285728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Adobe Gothic Std B" pitchFamily="34" charset="-128"/>
              </a:rPr>
              <a:t>Storyboard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Adobe Gothic Std B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2.png"/>
          <p:cNvPicPr>
            <a:picLocks noChangeAspect="1"/>
          </p:cNvPicPr>
          <p:nvPr/>
        </p:nvPicPr>
        <p:blipFill>
          <a:blip r:embed="rId2"/>
          <a:srcRect l="5199" t="31595" r="29687" b="28346"/>
          <a:stretch>
            <a:fillRect/>
          </a:stretch>
        </p:blipFill>
        <p:spPr>
          <a:xfrm>
            <a:off x="0" y="1330110"/>
            <a:ext cx="9072594" cy="40277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285728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Adobe Gothic Std B" pitchFamily="34" charset="-128"/>
              </a:rPr>
              <a:t>Storyboard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Adobe Gothic Std B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3.png"/>
          <p:cNvPicPr>
            <a:picLocks noChangeAspect="1"/>
          </p:cNvPicPr>
          <p:nvPr/>
        </p:nvPicPr>
        <p:blipFill>
          <a:blip r:embed="rId2"/>
          <a:srcRect l="4687" t="7776" r="44531" b="64760"/>
          <a:stretch>
            <a:fillRect/>
          </a:stretch>
        </p:blipFill>
        <p:spPr>
          <a:xfrm>
            <a:off x="0" y="1285860"/>
            <a:ext cx="9144000" cy="3568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098" y="5143512"/>
            <a:ext cx="864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My friend often play music through my little plant light when I cook.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285728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Adobe Gothic Std B" pitchFamily="34" charset="-128"/>
              </a:rPr>
              <a:t>Storyboard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Adobe Gothic Std B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4.png"/>
          <p:cNvPicPr>
            <a:picLocks noChangeAspect="1"/>
          </p:cNvPicPr>
          <p:nvPr/>
        </p:nvPicPr>
        <p:blipFill>
          <a:blip r:embed="rId2"/>
          <a:srcRect l="7812" t="46752" r="37500" b="26604"/>
          <a:stretch>
            <a:fillRect/>
          </a:stretch>
        </p:blipFill>
        <p:spPr>
          <a:xfrm>
            <a:off x="0" y="1571612"/>
            <a:ext cx="9144000" cy="32147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868" y="4967599"/>
            <a:ext cx="827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I also transfer light music to my friend’s light for remind to sleep  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285728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Adobe Gothic Std B" pitchFamily="34" charset="-128"/>
              </a:rPr>
              <a:t>Storyboard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Adobe Gothic Std B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an 2.png"/>
          <p:cNvPicPr>
            <a:picLocks noChangeAspect="1"/>
          </p:cNvPicPr>
          <p:nvPr/>
        </p:nvPicPr>
        <p:blipFill>
          <a:blip r:embed="rId2" cstate="print"/>
          <a:srcRect l="10937" t="8661" r="58594" b="42619"/>
          <a:stretch>
            <a:fillRect/>
          </a:stretch>
        </p:blipFill>
        <p:spPr>
          <a:xfrm>
            <a:off x="3214678" y="1285860"/>
            <a:ext cx="2786082" cy="3214710"/>
          </a:xfrm>
          <a:prstGeom prst="rect">
            <a:avLst/>
          </a:prstGeom>
        </p:spPr>
      </p:pic>
      <p:pic>
        <p:nvPicPr>
          <p:cNvPr id="3" name="图片 2" descr="1298509482575622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380" y="1500174"/>
            <a:ext cx="2714620" cy="2714620"/>
          </a:xfrm>
          <a:prstGeom prst="rect">
            <a:avLst/>
          </a:prstGeom>
        </p:spPr>
      </p:pic>
      <p:pic>
        <p:nvPicPr>
          <p:cNvPr id="4" name="图片 3" descr="1298509482575622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1780" y="1652574"/>
            <a:ext cx="2714620" cy="2714620"/>
          </a:xfrm>
          <a:prstGeom prst="rect">
            <a:avLst/>
          </a:prstGeom>
        </p:spPr>
      </p:pic>
      <p:pic>
        <p:nvPicPr>
          <p:cNvPr id="5" name="图片 4" descr="1298509482575622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0" y="1714488"/>
            <a:ext cx="2714620" cy="27146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75783" y="1643050"/>
            <a:ext cx="3714776" cy="2297789"/>
            <a:chOff x="675783" y="1643050"/>
            <a:chExt cx="3714776" cy="2297789"/>
          </a:xfrm>
        </p:grpSpPr>
        <p:sp>
          <p:nvSpPr>
            <p:cNvPr id="6" name="弧形 5"/>
            <p:cNvSpPr/>
            <p:nvPr/>
          </p:nvSpPr>
          <p:spPr>
            <a:xfrm rot="19125077">
              <a:off x="675783" y="2226327"/>
              <a:ext cx="3714776" cy="1714512"/>
            </a:xfrm>
            <a:prstGeom prst="arc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3786182" y="1643050"/>
              <a:ext cx="285752" cy="24633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4857752" y="1500174"/>
            <a:ext cx="3714776" cy="2297789"/>
            <a:chOff x="675783" y="1643050"/>
            <a:chExt cx="3714776" cy="2297789"/>
          </a:xfrm>
        </p:grpSpPr>
        <p:sp>
          <p:nvSpPr>
            <p:cNvPr id="12" name="弧形 11"/>
            <p:cNvSpPr/>
            <p:nvPr/>
          </p:nvSpPr>
          <p:spPr>
            <a:xfrm rot="19125077">
              <a:off x="675783" y="2226327"/>
              <a:ext cx="3714776" cy="1714512"/>
            </a:xfrm>
            <a:prstGeom prst="arc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786182" y="1643050"/>
              <a:ext cx="285752" cy="24633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67420" y="1224050"/>
            <a:ext cx="883143" cy="373611"/>
            <a:chOff x="4167420" y="1224050"/>
            <a:chExt cx="883143" cy="373611"/>
          </a:xfrm>
        </p:grpSpPr>
        <p:pic>
          <p:nvPicPr>
            <p:cNvPr id="15" name="图片 14" descr="Sidebar-Music-ic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0210050">
              <a:off x="4167420" y="1224050"/>
              <a:ext cx="302886" cy="302886"/>
            </a:xfrm>
            <a:prstGeom prst="rect">
              <a:avLst/>
            </a:prstGeom>
          </p:spPr>
        </p:pic>
        <p:pic>
          <p:nvPicPr>
            <p:cNvPr id="18" name="图片 17" descr="Sidebar-Music-ico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81719">
              <a:off x="4807844" y="1307391"/>
              <a:ext cx="242719" cy="242719"/>
            </a:xfrm>
            <a:prstGeom prst="rect">
              <a:avLst/>
            </a:prstGeom>
          </p:spPr>
        </p:pic>
        <p:pic>
          <p:nvPicPr>
            <p:cNvPr id="19" name="图片 18" descr="Music-Note-Music-icon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991307">
              <a:off x="4526611" y="1383347"/>
              <a:ext cx="214314" cy="21431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274327" y="5357826"/>
            <a:ext cx="11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Method 1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4327" y="5929330"/>
            <a:ext cx="858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Each phone transfers music to the little plant light  and this device plays music one by one.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4282" y="285728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Possible methods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Adobe Gothic Std B" pitchFamily="34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an 2.png"/>
          <p:cNvPicPr>
            <a:picLocks noChangeAspect="1"/>
          </p:cNvPicPr>
          <p:nvPr/>
        </p:nvPicPr>
        <p:blipFill>
          <a:blip r:embed="rId2" cstate="print"/>
          <a:srcRect l="10937" t="8661" r="61719" b="42619"/>
          <a:stretch>
            <a:fillRect/>
          </a:stretch>
        </p:blipFill>
        <p:spPr>
          <a:xfrm>
            <a:off x="6643702" y="1571612"/>
            <a:ext cx="2500330" cy="3214710"/>
          </a:xfrm>
          <a:prstGeom prst="rect">
            <a:avLst/>
          </a:prstGeom>
        </p:spPr>
      </p:pic>
      <p:pic>
        <p:nvPicPr>
          <p:cNvPr id="3" name="图片 2" descr="1298509482575622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6050" y="1928803"/>
            <a:ext cx="2714620" cy="2714620"/>
          </a:xfrm>
          <a:prstGeom prst="rect">
            <a:avLst/>
          </a:prstGeom>
        </p:spPr>
      </p:pic>
      <p:pic>
        <p:nvPicPr>
          <p:cNvPr id="4" name="图片 3" descr="129850948257562233.png"/>
          <p:cNvPicPr>
            <a:picLocks noChangeAspect="1"/>
          </p:cNvPicPr>
          <p:nvPr/>
        </p:nvPicPr>
        <p:blipFill>
          <a:blip r:embed="rId3" cstate="print"/>
          <a:srcRect r="13158"/>
          <a:stretch>
            <a:fillRect/>
          </a:stretch>
        </p:blipFill>
        <p:spPr>
          <a:xfrm flipH="1">
            <a:off x="0" y="2000241"/>
            <a:ext cx="2357422" cy="27146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1045579">
            <a:off x="-26962" y="1842139"/>
            <a:ext cx="3714776" cy="2297789"/>
            <a:chOff x="675783" y="1643050"/>
            <a:chExt cx="3714776" cy="2297789"/>
          </a:xfrm>
        </p:grpSpPr>
        <p:sp>
          <p:nvSpPr>
            <p:cNvPr id="6" name="弧形 5"/>
            <p:cNvSpPr/>
            <p:nvPr/>
          </p:nvSpPr>
          <p:spPr>
            <a:xfrm rot="19125077">
              <a:off x="675783" y="2226327"/>
              <a:ext cx="3714776" cy="1714512"/>
            </a:xfrm>
            <a:prstGeom prst="arc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3786182" y="1643050"/>
              <a:ext cx="285752" cy="24633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rot="1091476">
            <a:off x="3591779" y="1879735"/>
            <a:ext cx="3714776" cy="2297789"/>
            <a:chOff x="675783" y="1643050"/>
            <a:chExt cx="3714776" cy="2297789"/>
          </a:xfrm>
        </p:grpSpPr>
        <p:sp>
          <p:nvSpPr>
            <p:cNvPr id="9" name="弧形 8"/>
            <p:cNvSpPr/>
            <p:nvPr/>
          </p:nvSpPr>
          <p:spPr>
            <a:xfrm rot="19125077">
              <a:off x="675783" y="2226327"/>
              <a:ext cx="3714776" cy="1714512"/>
            </a:xfrm>
            <a:prstGeom prst="arc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786182" y="1643050"/>
              <a:ext cx="285752" cy="24633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72428" y="1428736"/>
            <a:ext cx="883143" cy="373611"/>
            <a:chOff x="4167420" y="1224050"/>
            <a:chExt cx="883143" cy="373611"/>
          </a:xfrm>
        </p:grpSpPr>
        <p:pic>
          <p:nvPicPr>
            <p:cNvPr id="12" name="图片 11" descr="Sidebar-Music-ic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0210050">
              <a:off x="4167420" y="1224050"/>
              <a:ext cx="302886" cy="302886"/>
            </a:xfrm>
            <a:prstGeom prst="rect">
              <a:avLst/>
            </a:prstGeom>
          </p:spPr>
        </p:pic>
        <p:pic>
          <p:nvPicPr>
            <p:cNvPr id="13" name="图片 12" descr="Sidebar-Music-ico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81719">
              <a:off x="4807844" y="1307391"/>
              <a:ext cx="242719" cy="242719"/>
            </a:xfrm>
            <a:prstGeom prst="rect">
              <a:avLst/>
            </a:prstGeom>
          </p:spPr>
        </p:pic>
        <p:pic>
          <p:nvPicPr>
            <p:cNvPr id="14" name="图片 13" descr="Music-Note-Music-icon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991307">
              <a:off x="4526611" y="1383347"/>
              <a:ext cx="214314" cy="21431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74327" y="5357826"/>
            <a:ext cx="11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Method 2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4327" y="5929330"/>
            <a:ext cx="878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My friend share music from his phone to my phone by APP and</a:t>
            </a:r>
            <a:r>
              <a:rPr lang="en-US" altLang="zh-CN" dirty="0"/>
              <a:t> </a:t>
            </a:r>
            <a:r>
              <a:rPr lang="en-US" altLang="zh-CN" dirty="0" smtClean="0"/>
              <a:t>my phone connect with the </a:t>
            </a:r>
          </a:p>
          <a:p>
            <a:r>
              <a:rPr lang="en-US" altLang="zh-CN" dirty="0" smtClean="0"/>
              <a:t>little plant light and play these music.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4282" y="285728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Possible methods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Adobe Gothic Std B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125</Words>
  <Application>Microsoft Office PowerPoint</Application>
  <PresentationFormat>全屏显示(4:3)</PresentationFormat>
  <Paragraphs>21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Company>微软用户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微软中国</dc:creator>
  <cp:lastModifiedBy>微软中国</cp:lastModifiedBy>
  <cp:revision>28</cp:revision>
  <dcterms:created xsi:type="dcterms:W3CDTF">2016-10-20T09:30:49Z</dcterms:created>
  <dcterms:modified xsi:type="dcterms:W3CDTF">2016-10-20T14:03:40Z</dcterms:modified>
</cp:coreProperties>
</file>